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7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3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3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9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2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1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BB63-563E-4696-9139-836901DCA122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21EC-4F3C-4B44-AF3D-722632F7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3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92330" y="2055223"/>
            <a:ext cx="10980766" cy="1600260"/>
          </a:xfr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ajestic" panose="03000600000000020000" pitchFamily="66" charset="0"/>
              </a:rPr>
              <a:t>Приглашение!</a:t>
            </a:r>
            <a:endParaRPr lang="ru-RU" sz="8800" b="1" dirty="0">
              <a:solidFill>
                <a:schemeClr val="accent4">
                  <a:lumMod val="60000"/>
                  <a:lumOff val="40000"/>
                </a:schemeClr>
              </a:solidFill>
              <a:latin typeface="Majestic" panose="0300060000000002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497" y="4084320"/>
            <a:ext cx="9248503" cy="2229394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Уважаемые друзья!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Приглашаем вас посетить мануфактуру Терра </a:t>
            </a:r>
            <a:r>
              <a:rPr lang="ru-RU" sz="4400" dirty="0" err="1" smtClean="0">
                <a:solidFill>
                  <a:srgbClr val="002060"/>
                </a:solidFill>
              </a:rPr>
              <a:t>Керамос</a:t>
            </a:r>
            <a:r>
              <a:rPr lang="ru-RU" sz="4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Приехать к нам в гости!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Вас ждет интересное и познавательное знакомство………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3" y="205920"/>
            <a:ext cx="2367248" cy="1215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88" y="205920"/>
            <a:ext cx="2640252" cy="13598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3788227" y="339634"/>
            <a:ext cx="3918857" cy="653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Majestic" panose="03000600000000020000" pitchFamily="66" charset="0"/>
              </a:rPr>
              <a:t>Мануфактура  </a:t>
            </a:r>
            <a:endParaRPr lang="ru-RU" sz="3200" b="1" dirty="0">
              <a:latin typeface="Majestic" panose="0300060000000002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2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801" y="113211"/>
            <a:ext cx="7474889" cy="1053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Elzevir" panose="020B0603050302020204" pitchFamily="34" charset="0"/>
              </a:rPr>
              <a:t>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Ручная работа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/>
            </a: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                              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Мало, что ценится выше ручной работы.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                      Это всегда гарантия неповторимости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                               и эксклюзива.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802" y="1466015"/>
            <a:ext cx="6264398" cy="12946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latin typeface="+mj-lt"/>
                <a:cs typeface="Adobe Devanagari" panose="02040503050201020203" pitchFamily="18" charset="0"/>
              </a:rPr>
              <a:t>Мануфактура «Терра </a:t>
            </a:r>
            <a:r>
              <a:rPr lang="ru-RU" sz="2300" b="1" dirty="0" err="1">
                <a:latin typeface="+mj-lt"/>
                <a:cs typeface="Adobe Devanagari" panose="02040503050201020203" pitchFamily="18" charset="0"/>
              </a:rPr>
              <a:t>Керамос</a:t>
            </a:r>
            <a:r>
              <a:rPr lang="ru-RU" sz="2300" b="1" dirty="0">
                <a:latin typeface="+mj-lt"/>
                <a:cs typeface="Adobe Devanagari" panose="02040503050201020203" pitchFamily="18" charset="0"/>
              </a:rPr>
              <a:t>» </a:t>
            </a:r>
            <a:r>
              <a:rPr lang="ru-RU" sz="2300" b="1" dirty="0" smtClean="0">
                <a:latin typeface="+mj-lt"/>
                <a:cs typeface="Adobe Devanagari" panose="02040503050201020203" pitchFamily="18" charset="0"/>
              </a:rPr>
              <a:t>расположена </a:t>
            </a:r>
            <a:r>
              <a:rPr lang="ru-RU" sz="2300" b="1" dirty="0">
                <a:latin typeface="+mj-lt"/>
                <a:cs typeface="Adobe Devanagari" panose="02040503050201020203" pitchFamily="18" charset="0"/>
              </a:rPr>
              <a:t>в центре всемирно известных Гжельских промыслов - в селе Речицы Московской </a:t>
            </a:r>
            <a:r>
              <a:rPr lang="ru-RU" sz="2300" b="1" dirty="0" smtClean="0">
                <a:latin typeface="+mj-lt"/>
                <a:cs typeface="Adobe Devanagari" panose="02040503050201020203" pitchFamily="18" charset="0"/>
              </a:rPr>
              <a:t>области.</a:t>
            </a:r>
          </a:p>
          <a:p>
            <a:pPr marL="0" indent="0">
              <a:buNone/>
            </a:pPr>
            <a:r>
              <a:rPr lang="ru-RU" sz="2300" b="1" dirty="0">
                <a:latin typeface="+mj-lt"/>
                <a:cs typeface="Adobe Devanagari" panose="02040503050201020203" pitchFamily="18" charset="0"/>
              </a:rPr>
              <a:t> </a:t>
            </a:r>
            <a:r>
              <a:rPr lang="ru-RU" sz="2300" b="1" dirty="0" smtClean="0">
                <a:latin typeface="+mj-lt"/>
                <a:cs typeface="Adobe Devanagari" panose="02040503050201020203" pitchFamily="18" charset="0"/>
              </a:rPr>
              <a:t>                                     Основана в 2013 году.</a:t>
            </a:r>
            <a:endParaRPr lang="ru-RU" sz="2300" b="1" dirty="0">
              <a:latin typeface="+mj-lt"/>
              <a:cs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dobe Devanagari" panose="02040503050201020203" pitchFamily="18" charset="0"/>
              </a:rPr>
              <a:t>Ценнейшее достояние «Терра </a:t>
            </a:r>
            <a:r>
              <a:rPr lang="ru-RU" sz="23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dobe Devanagari" panose="02040503050201020203" pitchFamily="18" charset="0"/>
              </a:rPr>
              <a:t>Керамос</a:t>
            </a: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dobe Devanagari" panose="02040503050201020203" pitchFamily="18" charset="0"/>
              </a:rPr>
              <a:t>» - коллектив сотрудников. Создавая компанию, </a:t>
            </a: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dobe Devanagari" panose="02040503050201020203" pitchFamily="18" charset="0"/>
              </a:rPr>
              <a:t>учредители</a:t>
            </a: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dobe Devanagari" panose="02040503050201020203" pitchFamily="18" charset="0"/>
              </a:rPr>
              <a:t> поставили перед собой цель подобрать в свой штат лучших скульпторов, литейщиков , художников, технологов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dobe Devanagari" panose="02040503050201020203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" y="226423"/>
            <a:ext cx="2346961" cy="2002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60" y="5655201"/>
            <a:ext cx="1950447" cy="1004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54" y="2909379"/>
            <a:ext cx="3468311" cy="2307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10" y="2926078"/>
            <a:ext cx="3054099" cy="229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21" y="4484903"/>
            <a:ext cx="2826779" cy="2120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" y="4772915"/>
            <a:ext cx="2515846" cy="1886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" y="2212022"/>
            <a:ext cx="2385381" cy="25057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23" y="803357"/>
            <a:ext cx="2750732" cy="3439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3" y="5637026"/>
            <a:ext cx="2136471" cy="10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3703"/>
            <a:ext cx="10515600" cy="36698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  <a:t>Класс нашей продукции  соответствует самым высоким мировым стандартам!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  <a:t>В своей продукции мы не допускаем брака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  <a:t>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  <a:t>спользуем только самое лучшее сырье и материалы.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a typeface="Arial Unicode MS" panose="020B0604020202020204" pitchFamily="34" charset="-128"/>
                <a:cs typeface="Adobe Devanagari" panose="02040503050201020203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" y="1533931"/>
            <a:ext cx="3016291" cy="2515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1" y="69667"/>
            <a:ext cx="1661851" cy="85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02" y="4169357"/>
            <a:ext cx="3492137" cy="261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4310042"/>
            <a:ext cx="3534666" cy="2352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4103820"/>
            <a:ext cx="3979817" cy="2648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1494409"/>
            <a:ext cx="3801743" cy="253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13" y="1529773"/>
            <a:ext cx="3814354" cy="25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3" y="60960"/>
            <a:ext cx="6527073" cy="3805646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Adobe Devanagari" panose="02040503050201020203" pitchFamily="18" charset="0"/>
              </a:rPr>
              <a:t>                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Приглашаем вас увидеть как создаются произведения искусства и  посетить наш шоу–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рум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.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Adobe Devanagari" panose="02040503050201020203" pitchFamily="18" charset="0"/>
              </a:rPr>
              <a:t>Широкий ассортимент изделий !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Adobe Devanagari" panose="02040503050201020203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Adobe Devanagari" panose="02040503050201020203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Вся продукция расписывается вручную в технике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надглазурной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 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подглазурной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 , кобальтовой росписи и золочения. Фарфор марки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«Терра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Керамос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 » - это произведения искусства, способные удовлетворить самый взыскательный вкус покупателя. Каждое изделие  неповторимо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96" y="4022871"/>
            <a:ext cx="4258693" cy="2765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84" y="198348"/>
            <a:ext cx="4505693" cy="30037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5" y="3288740"/>
            <a:ext cx="2978330" cy="3500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" y="4041230"/>
            <a:ext cx="4322818" cy="27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4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                        Творческая мастерская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</a:br>
            <a:r>
              <a:rPr lang="ru-RU" sz="2200" b="1" dirty="0" smtClean="0"/>
              <a:t>Приглашаем вас посетить мастерскую и своими руками создать памятный сувенир , подарок , или воплотить свои заветные мечты на фарфоре.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После росписи , изделия глазуруются и обжигаются - вы получаете ценность, которая будет радовать вас долгие годы.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75000"/>
                </a:schemeClr>
              </a:solidFill>
              <a:latin typeface="Majestic" panose="03000600000000020000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28" y="1633054"/>
            <a:ext cx="4209071" cy="280645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36" y="92272"/>
            <a:ext cx="984070" cy="505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47" y="1690688"/>
            <a:ext cx="2057375" cy="274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4549844"/>
            <a:ext cx="3076813" cy="2308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9" y="4624254"/>
            <a:ext cx="3298094" cy="21942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16" y="4529351"/>
            <a:ext cx="3717434" cy="23043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89" y="1625783"/>
            <a:ext cx="1911761" cy="2873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1" y="92272"/>
            <a:ext cx="1077199" cy="5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047" y="54467"/>
            <a:ext cx="7010401" cy="10341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                Творческая мастерская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                  </a:t>
            </a: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Мир, созданный своими руками!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656" y="74907"/>
            <a:ext cx="777935" cy="39950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2" y="1068940"/>
            <a:ext cx="4361897" cy="290747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" y="72629"/>
            <a:ext cx="2616787" cy="393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3" y="4158338"/>
            <a:ext cx="3389433" cy="2542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83" y="72630"/>
            <a:ext cx="2577156" cy="38730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32" y="4132211"/>
            <a:ext cx="3464422" cy="25988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42" y="4132211"/>
            <a:ext cx="3440176" cy="2580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" y="6307427"/>
            <a:ext cx="906977" cy="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28" y="173538"/>
            <a:ext cx="7557658" cy="87149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Программа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мастер-классов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и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обучения.</a:t>
            </a:r>
            <a:endParaRPr lang="ru-RU" sz="3200" b="1" dirty="0">
              <a:latin typeface="Majestic" panose="0300060000000002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28" y="1166950"/>
            <a:ext cx="10929265" cy="3248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1) Обучение традиционной Гжельской росписи.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Продолжительность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2 часа.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2)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Мастер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класс: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Создай подарок своими руками.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Продолжительность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2 часа.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3)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Мастер класс: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Создание семейной реликвии.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Семейный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мастер класс.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Продолжительность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2 часа.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4)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Мастер класс: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Элементы фарфора в декорирование сада и интерьера.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Продолжительность 3 часа.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5) Обучение: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Техника росписи  по фарфору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подглазурными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красками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Продолжительность 2 месяца. 36 часов.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6)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Обучение :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Техника росписи по фарфору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надглазурными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красками .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Продолжительность 2 месяца. 36 часов.</a:t>
            </a:r>
          </a:p>
          <a:p>
            <a:pPr marL="0" indent="0">
              <a:buNone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72" y="190779"/>
            <a:ext cx="1124125" cy="577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6235337"/>
            <a:ext cx="963865" cy="49644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41" y="4481197"/>
            <a:ext cx="3010816" cy="2233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65" y="912284"/>
            <a:ext cx="2232660" cy="3348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99" y="4481197"/>
            <a:ext cx="3060590" cy="2185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67" y="4481197"/>
            <a:ext cx="3359376" cy="2235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0" y="24044"/>
            <a:ext cx="3004319" cy="22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0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Позвоните  8 (964)641-47-45 , 8(496)464-77-13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ajestic" panose="03000600000000020000" pitchFamily="66" charset="0"/>
              </a:rPr>
              <a:t>и запишитесь на мастер-класс , экскурсию.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Majestic" panose="0300060000000002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находимся: Московская область, Раменский район, с. Речицы, ул. Молодежная , д. 24 Б.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5" y="3849187"/>
            <a:ext cx="2559469" cy="1314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76" y="4001294"/>
            <a:ext cx="2468548" cy="12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2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230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 Unicode MS</vt:lpstr>
      <vt:lpstr>Adobe Devanagari</vt:lpstr>
      <vt:lpstr>Arial</vt:lpstr>
      <vt:lpstr>Arial Narrow</vt:lpstr>
      <vt:lpstr>Calibri</vt:lpstr>
      <vt:lpstr>Calibri Light</vt:lpstr>
      <vt:lpstr>Elzevir</vt:lpstr>
      <vt:lpstr>Gabriola</vt:lpstr>
      <vt:lpstr>Majestic</vt:lpstr>
      <vt:lpstr>Monotype Corsiva</vt:lpstr>
      <vt:lpstr>Тема Office</vt:lpstr>
      <vt:lpstr>Приглашение!</vt:lpstr>
      <vt:lpstr> Ручная работа                                 Мало, что ценится выше ручной работы.                        Это всегда гарантия неповторимости                                 и эксклюзива.</vt:lpstr>
      <vt:lpstr>Класс нашей продукции  соответствует самым высоким мировым стандартам! В своей продукции мы не допускаем брака Используем только самое лучшее сырье и материалы.  </vt:lpstr>
      <vt:lpstr>                               Приглашаем вас увидеть как создаются произведения искусства и  посетить наш шоу–рум.                                                 Широкий ассортимент изделий !  Вся продукция расписывается вручную в технике надглазурной , подглазурной , кобальтовой росписи и золочения. Фарфор марки  «Терра Керамос » - это произведения искусства, способные удовлетворить самый взыскательный вкус покупателя. Каждое изделие  неповторимо! </vt:lpstr>
      <vt:lpstr>                        Творческая мастерская  Приглашаем вас посетить мастерскую и своими руками создать памятный сувенир , подарок , или воплотить свои заветные мечты на фарфоре. После росписи , изделия глазуруются и обжигаются - вы получаете ценность, которая будет радовать вас долгие годы. </vt:lpstr>
      <vt:lpstr>                Творческая мастерская                   Мир, созданный своими руками!</vt:lpstr>
      <vt:lpstr>Программа  мастер-классов и обучения.</vt:lpstr>
      <vt:lpstr>Позвоните  8 (964)641-47-45 , 8(496)464-77-13  и запишитесь на мастер-класс , экскурсию.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Приглашение!</dc:title>
  <dc:creator>ф</dc:creator>
  <cp:lastModifiedBy>ф</cp:lastModifiedBy>
  <cp:revision>36</cp:revision>
  <dcterms:created xsi:type="dcterms:W3CDTF">2017-04-05T13:22:38Z</dcterms:created>
  <dcterms:modified xsi:type="dcterms:W3CDTF">2017-04-14T11:21:28Z</dcterms:modified>
</cp:coreProperties>
</file>